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57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Qanelas" pitchFamily="2" charset="0"/>
      <p:regular r:id="rId12"/>
    </p:embeddedFont>
    <p:embeddedFont>
      <p:font typeface="Qanelas SemiBold" pitchFamily="2" charset="0"/>
      <p:regular r:id="rId13"/>
      <p:bold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F78"/>
    <a:srgbClr val="F95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3"/>
    <p:restoredTop sz="94671"/>
  </p:normalViewPr>
  <p:slideViewPr>
    <p:cSldViewPr snapToGrid="0">
      <p:cViewPr varScale="1">
        <p:scale>
          <a:sx n="91" d="100"/>
          <a:sy n="91" d="100"/>
        </p:scale>
        <p:origin x="54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98D7067-FC1E-0C4F-985E-4B1AF910D7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AC4026-BB6E-8145-AEEC-EA32AE0B8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57B67-4303-3142-95E7-B975F4FAEDAE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C5C1B6-5DC3-E640-AE94-68C0F3B48E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9B99B8-B6E2-2A44-8DB0-646FD662E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072B3-EEB3-8041-86C2-2F5422C6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4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B98D7-E0F4-8A4B-8BDA-EB02EF05C34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79DA6-FEA9-4143-9755-E176AAC9D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62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014A0-9E56-4386-91D9-3A48B169DA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008" y="1449387"/>
            <a:ext cx="9737235" cy="205482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95E0E"/>
                </a:solidFill>
              </a:defRPr>
            </a:lvl1pPr>
          </a:lstStyle>
          <a:p>
            <a:r>
              <a:rPr lang="ru-RU" dirty="0"/>
              <a:t>Тема доклада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0C6781-0423-4C7A-8301-BCCF4E7140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4008" y="3602038"/>
            <a:ext cx="9032386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13F7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 Отчество</a:t>
            </a:r>
          </a:p>
        </p:txBody>
      </p:sp>
    </p:spTree>
    <p:extLst>
      <p:ext uri="{BB962C8B-B14F-4D97-AF65-F5344CB8AC3E}">
        <p14:creationId xmlns:p14="http://schemas.microsoft.com/office/powerpoint/2010/main" val="236311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19281-B8B7-415B-AD6F-645D1E829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51" y="2717009"/>
            <a:ext cx="10515600" cy="1133475"/>
          </a:xfrm>
        </p:spPr>
        <p:txBody>
          <a:bodyPr anchor="b"/>
          <a:lstStyle>
            <a:lvl1pPr>
              <a:defRPr sz="6000">
                <a:solidFill>
                  <a:srgbClr val="F95E0E"/>
                </a:solidFill>
              </a:defRPr>
            </a:lvl1pPr>
          </a:lstStyle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7445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днострочн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EEFAE-7A01-47FA-A3BE-932D211BC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260350"/>
            <a:ext cx="11807824" cy="512283"/>
          </a:xfrm>
        </p:spPr>
        <p:txBody>
          <a:bodyPr/>
          <a:lstStyle/>
          <a:p>
            <a:r>
              <a:rPr lang="ru-RU" dirty="0"/>
              <a:t>Заголовок в одну строку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C3963-9766-45B8-AF44-B5413DB97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921489"/>
            <a:ext cx="11807825" cy="578411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909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ухстрочн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EEFAE-7A01-47FA-A3BE-932D211BC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260350"/>
            <a:ext cx="11807824" cy="1157324"/>
          </a:xfrm>
        </p:spPr>
        <p:txBody>
          <a:bodyPr/>
          <a:lstStyle/>
          <a:p>
            <a:r>
              <a:rPr lang="ru-RU" dirty="0"/>
              <a:t>Заголовок в </a:t>
            </a:r>
            <a:br>
              <a:rPr lang="ru-RU" dirty="0"/>
            </a:br>
            <a:r>
              <a:rPr lang="ru-RU" dirty="0"/>
              <a:t>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C3963-9766-45B8-AF44-B5413DB97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566529"/>
            <a:ext cx="11807825" cy="513907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465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76BD2-3A5B-42E4-9C26-B6EDC705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7"/>
            <a:ext cx="11834812" cy="1049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49F92-CE94-402B-887D-2AF91C764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119" y="1450181"/>
            <a:ext cx="11834812" cy="527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06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13F78"/>
          </a:solidFill>
          <a:latin typeface="Qanelas S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Qanela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orient="horz" pos="4224" userDrawn="1">
          <p15:clr>
            <a:srgbClr val="F26B43"/>
          </p15:clr>
        </p15:guide>
        <p15:guide id="8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55960-2341-794C-8F2A-7CB3AAC88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1CFBEF-8E96-2044-B4C5-F00616823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D074E-D1A2-533A-B3DC-A85BC64098F0}"/>
              </a:ext>
            </a:extLst>
          </p:cNvPr>
          <p:cNvSpPr txBox="1"/>
          <p:nvPr/>
        </p:nvSpPr>
        <p:spPr>
          <a:xfrm>
            <a:off x="10535674" y="2476801"/>
            <a:ext cx="1442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ЛОГОТИП</a:t>
            </a:r>
          </a:p>
          <a:p>
            <a:r>
              <a:rPr lang="ru-RU" dirty="0"/>
              <a:t>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282558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4F36F-D3F5-6C49-B93F-CCEF994E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Уважаемые лекторы!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6370AA-0820-6A44-9A91-86D5C93D6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Обращаем ваше внимание, во всех залах будет вестись запись докладов.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Логотипы РОО </a:t>
            </a:r>
            <a:r>
              <a:rPr lang="en-US" dirty="0"/>
              <a:t>”</a:t>
            </a:r>
            <a:r>
              <a:rPr lang="ru-RU" dirty="0"/>
              <a:t>СПРО</a:t>
            </a:r>
            <a:r>
              <a:rPr lang="en-US" dirty="0"/>
              <a:t>”</a:t>
            </a:r>
            <a:r>
              <a:rPr lang="ru-RU" dirty="0"/>
              <a:t> и НРФ вставлять на слайд не рекомендуем. Они будут добавлены на трансляции/записи.</a:t>
            </a:r>
          </a:p>
        </p:txBody>
      </p:sp>
    </p:spTree>
    <p:extLst>
      <p:ext uri="{BB962C8B-B14F-4D97-AF65-F5344CB8AC3E}">
        <p14:creationId xmlns:p14="http://schemas.microsoft.com/office/powerpoint/2010/main" val="285038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CC944B-F9D7-B149-AFCC-7A2F6544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у вас длинный заголовок в две строки, то воспользуйтесь этим макетом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797F8A1-2EEC-B144-BAD4-970C78861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8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15CAD-8DFB-1841-98E2-62287440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5525"/>
            <a:ext cx="10515600" cy="1133475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32213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57</Words>
  <Application>Microsoft Macintosh PowerPoint</Application>
  <PresentationFormat>Широкоэкранный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Qanelas</vt:lpstr>
      <vt:lpstr>Arial</vt:lpstr>
      <vt:lpstr>Calibri</vt:lpstr>
      <vt:lpstr>Qanelas SemiBold</vt:lpstr>
      <vt:lpstr>Тема Office</vt:lpstr>
      <vt:lpstr>Презентация PowerPoint</vt:lpstr>
      <vt:lpstr>Уважаемые лекторы!</vt:lpstr>
      <vt:lpstr>Если у вас длинный заголовок в две строки, то воспользуйтесь этим макетом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Чекурдаева</dc:creator>
  <cp:lastModifiedBy>Людмила Чекурдаева</cp:lastModifiedBy>
  <cp:revision>19</cp:revision>
  <dcterms:created xsi:type="dcterms:W3CDTF">2020-11-23T14:04:38Z</dcterms:created>
  <dcterms:modified xsi:type="dcterms:W3CDTF">2024-03-24T10:44:11Z</dcterms:modified>
</cp:coreProperties>
</file>